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08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92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485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94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48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07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326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746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5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21927" y="544814"/>
            <a:ext cx="6470073" cy="1676400"/>
          </a:xfrm>
        </p:spPr>
        <p:txBody>
          <a:bodyPr>
            <a:noAutofit/>
          </a:bodyPr>
          <a:lstStyle/>
          <a:p>
            <a:pPr algn="r"/>
            <a:r>
              <a:rPr lang="fr-FR" sz="8000" b="1" dirty="0" smtClean="0"/>
              <a:t>CLOCHETTE</a:t>
            </a:r>
            <a:br>
              <a:rPr lang="fr-FR" sz="8000" b="1" dirty="0" smtClean="0"/>
            </a:br>
            <a:r>
              <a:rPr lang="fr-FR" sz="4400" b="1" i="1" u="sng" dirty="0" smtClean="0"/>
              <a:t>Copy </a:t>
            </a:r>
            <a:r>
              <a:rPr lang="fr-FR" sz="4400" b="1" i="1" u="sng" dirty="0" err="1" smtClean="0"/>
              <a:t>each</a:t>
            </a:r>
            <a:r>
              <a:rPr lang="fr-FR" sz="4400" b="1" i="1" u="sng" dirty="0" smtClean="0"/>
              <a:t> French sentence and translate to English</a:t>
            </a:r>
            <a:endParaRPr lang="fr-FR" sz="6600" b="1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154178" y="1836544"/>
            <a:ext cx="1191770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4400" dirty="0" smtClean="0"/>
              <a:t>Je veux des bonbons!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4400" dirty="0"/>
              <a:t> </a:t>
            </a:r>
            <a:r>
              <a:rPr lang="fr-FR" sz="4400" dirty="0" smtClean="0"/>
              <a:t>Je vois beaucoup de citrouilles.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fr-FR" sz="44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4400" dirty="0" smtClean="0"/>
              <a:t>Les chrysanthèmes sont une décoration populaire en automne.</a:t>
            </a:r>
            <a:endParaRPr lang="fr-FR" sz="4400" dirty="0" smtClean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592" y="622367"/>
            <a:ext cx="1987261" cy="1419472"/>
          </a:xfrm>
          <a:prstGeom prst="rect">
            <a:avLst/>
          </a:prstGeom>
        </p:spPr>
      </p:pic>
      <p:pic>
        <p:nvPicPr>
          <p:cNvPr id="14" name="Picture 6" descr="Image result for citrouil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048" y="2128549"/>
            <a:ext cx="1326861" cy="103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chrysanthem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6" y="3765632"/>
            <a:ext cx="3155660" cy="146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31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op décoration Halloween 2019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503" y="174770"/>
            <a:ext cx="2920134" cy="64338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4357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</TotalTime>
  <Words>22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CLOCHETTE Copy each French sentence and translate to English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Est-ce que tu aimes Halloween?   Est-ce que tu aimes te déguiser comme….?</dc:title>
  <dc:creator>Danielle Berndt</dc:creator>
  <cp:lastModifiedBy>Danielle Berndt</cp:lastModifiedBy>
  <cp:revision>13</cp:revision>
  <dcterms:created xsi:type="dcterms:W3CDTF">2016-10-25T13:50:33Z</dcterms:created>
  <dcterms:modified xsi:type="dcterms:W3CDTF">2016-10-31T12:21:38Z</dcterms:modified>
</cp:coreProperties>
</file>